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9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C4BE92-5ED5-44A2-9639-D78EC4B4F1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9946" y="50804"/>
            <a:ext cx="7197726" cy="8105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Викторина: «Как хорошо вы знаете родную школу?»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DFDC926-F621-412C-A08C-51EC1BED0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0347" y="5923722"/>
            <a:ext cx="7197726" cy="663346"/>
          </a:xfrm>
        </p:spPr>
        <p:txBody>
          <a:bodyPr/>
          <a:lstStyle/>
          <a:p>
            <a:pPr algn="ctr"/>
            <a:r>
              <a:rPr lang="ru-RU" dirty="0"/>
              <a:t>     Центр образования № 80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6EA0DC5-503A-42AC-AD67-D6C71BBEE9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2139" y="861391"/>
            <a:ext cx="7447721" cy="48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0461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78744F-BB9B-4240-8A3C-6761E8D7E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2"/>
            <a:ext cx="10131427" cy="967408"/>
          </a:xfrm>
        </p:spPr>
        <p:txBody>
          <a:bodyPr/>
          <a:lstStyle/>
          <a:p>
            <a:pPr algn="ctr"/>
            <a:r>
              <a:rPr lang="ru-RU" dirty="0"/>
              <a:t>Какие помещения находятся на первом этаже?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172FDB-B019-49E1-9A91-9A82401469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/>
              <a:t>Гардероб, библиотека, администрация, учительская, актовый зал</a:t>
            </a:r>
          </a:p>
        </p:txBody>
      </p:sp>
    </p:spTree>
    <p:extLst>
      <p:ext uri="{BB962C8B-B14F-4D97-AF65-F5344CB8AC3E}">
        <p14:creationId xmlns:p14="http://schemas.microsoft.com/office/powerpoint/2010/main" val="390944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696884-6B99-424C-88B6-EA4DFBC8E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85533"/>
            <a:ext cx="10131427" cy="1086676"/>
          </a:xfrm>
        </p:spPr>
        <p:txBody>
          <a:bodyPr/>
          <a:lstStyle/>
          <a:p>
            <a:pPr algn="ctr"/>
            <a:r>
              <a:rPr lang="ru-RU" dirty="0"/>
              <a:t>Что находится в кабинете 205?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3462E0-BD5F-41E7-8D72-8E724FBE05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/>
              <a:t>Компьютерный класс (кабинет информатики)</a:t>
            </a:r>
          </a:p>
        </p:txBody>
      </p:sp>
    </p:spTree>
    <p:extLst>
      <p:ext uri="{BB962C8B-B14F-4D97-AF65-F5344CB8AC3E}">
        <p14:creationId xmlns:p14="http://schemas.microsoft.com/office/powerpoint/2010/main" val="19160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DA451E-86F0-484E-844E-13E92040B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2"/>
            <a:ext cx="10131427" cy="821634"/>
          </a:xfrm>
        </p:spPr>
        <p:txBody>
          <a:bodyPr/>
          <a:lstStyle/>
          <a:p>
            <a:r>
              <a:rPr lang="ru-RU" dirty="0"/>
              <a:t>Назовите телефонный номер Центра образования № 80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C67A00-6DA9-41FD-90C1-D89D8457B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1" y="3717234"/>
            <a:ext cx="10131428" cy="1447800"/>
          </a:xfrm>
        </p:spPr>
        <p:txBody>
          <a:bodyPr/>
          <a:lstStyle/>
          <a:p>
            <a:pPr algn="ctr"/>
            <a:r>
              <a:rPr lang="ru-RU" dirty="0"/>
              <a:t>271-07-81</a:t>
            </a:r>
          </a:p>
        </p:txBody>
      </p:sp>
    </p:spTree>
    <p:extLst>
      <p:ext uri="{BB962C8B-B14F-4D97-AF65-F5344CB8AC3E}">
        <p14:creationId xmlns:p14="http://schemas.microsoft.com/office/powerpoint/2010/main" val="378571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CDEB42-D635-4BAC-B011-C2AFEA1CA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2"/>
            <a:ext cx="10131427" cy="10071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На 2020-2021 год школьная библиотека насчитывает….книг. Сможете назвать хотя бы приблизительное количество?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82F9E3-E1F0-4DA9-A8F1-EDC7BC5DDE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/>
              <a:t>22 906</a:t>
            </a:r>
          </a:p>
        </p:txBody>
      </p:sp>
    </p:spTree>
    <p:extLst>
      <p:ext uri="{BB962C8B-B14F-4D97-AF65-F5344CB8AC3E}">
        <p14:creationId xmlns:p14="http://schemas.microsoft.com/office/powerpoint/2010/main" val="186734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85096A-40C3-4D90-A60C-64C99E3DC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2"/>
            <a:ext cx="10131427" cy="848138"/>
          </a:xfrm>
        </p:spPr>
        <p:txBody>
          <a:bodyPr>
            <a:normAutofit fontScale="90000"/>
          </a:bodyPr>
          <a:lstStyle/>
          <a:p>
            <a:r>
              <a:rPr lang="ru-RU" dirty="0"/>
              <a:t>Какое женское имя самое распространенное среди учителей нашей школы?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77D932-1226-44F1-B47E-DE6E452B67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/>
              <a:t>Наталия Николаевна, Наталия Борисовна</a:t>
            </a:r>
          </a:p>
          <a:p>
            <a:pPr algn="ctr"/>
            <a:r>
              <a:rPr lang="ru-RU" dirty="0"/>
              <a:t>Ирина Александровна, Ирина Николаевна </a:t>
            </a:r>
          </a:p>
        </p:txBody>
      </p:sp>
    </p:spTree>
    <p:extLst>
      <p:ext uri="{BB962C8B-B14F-4D97-AF65-F5344CB8AC3E}">
        <p14:creationId xmlns:p14="http://schemas.microsoft.com/office/powerpoint/2010/main" val="375901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C965BA-7EB3-4D61-9FB5-59163F257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2"/>
            <a:ext cx="10131427" cy="1113182"/>
          </a:xfrm>
        </p:spPr>
        <p:txBody>
          <a:bodyPr>
            <a:normAutofit fontScale="90000"/>
          </a:bodyPr>
          <a:lstStyle/>
          <a:p>
            <a:r>
              <a:rPr lang="ru-RU" dirty="0"/>
              <a:t>Пускай кому-то мил английский, кому-то химия мила, но скажем честно без … безрадостной бы жизнь была. Заполните пропуск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0C6A30-E483-473C-AA34-470122E112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/>
              <a:t>столовой</a:t>
            </a:r>
          </a:p>
        </p:txBody>
      </p:sp>
    </p:spTree>
    <p:extLst>
      <p:ext uri="{BB962C8B-B14F-4D97-AF65-F5344CB8AC3E}">
        <p14:creationId xmlns:p14="http://schemas.microsoft.com/office/powerpoint/2010/main" val="120372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6A03DD-AD7B-4B0C-8C42-07A628653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84315"/>
            <a:ext cx="10131427" cy="967408"/>
          </a:xfrm>
        </p:spPr>
        <p:txBody>
          <a:bodyPr/>
          <a:lstStyle/>
          <a:p>
            <a:r>
              <a:rPr lang="ru-RU" dirty="0"/>
              <a:t>Что есть у всех классных руководителей нашей школы?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2A3677-91F1-4506-8B97-0C2C6BCC7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103243"/>
          </a:xfrm>
        </p:spPr>
        <p:txBody>
          <a:bodyPr/>
          <a:lstStyle/>
          <a:p>
            <a:pPr algn="ctr"/>
            <a:r>
              <a:rPr lang="ru-RU" dirty="0"/>
              <a:t>Классное руководство и радость от осознания этого</a:t>
            </a:r>
          </a:p>
        </p:txBody>
      </p:sp>
    </p:spTree>
    <p:extLst>
      <p:ext uri="{BB962C8B-B14F-4D97-AF65-F5344CB8AC3E}">
        <p14:creationId xmlns:p14="http://schemas.microsoft.com/office/powerpoint/2010/main" val="292496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E6FD09-E4F6-49A5-8B03-23384E1F9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2"/>
            <a:ext cx="10131427" cy="702364"/>
          </a:xfrm>
        </p:spPr>
        <p:txBody>
          <a:bodyPr>
            <a:normAutofit fontScale="90000"/>
          </a:bodyPr>
          <a:lstStyle/>
          <a:p>
            <a:r>
              <a:rPr lang="ru-RU" dirty="0"/>
              <a:t>Надпись на кабинете 305 утверждает, что именно эта наука подарила миру блондинок.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525912-9ABB-443D-801C-2D2D6A2D0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799" y="3906079"/>
            <a:ext cx="10131428" cy="997226"/>
          </a:xfrm>
        </p:spPr>
        <p:txBody>
          <a:bodyPr/>
          <a:lstStyle/>
          <a:p>
            <a:pPr algn="ctr"/>
            <a:r>
              <a:rPr lang="ru-RU" dirty="0"/>
              <a:t>Химия</a:t>
            </a:r>
          </a:p>
        </p:txBody>
      </p:sp>
    </p:spTree>
    <p:extLst>
      <p:ext uri="{BB962C8B-B14F-4D97-AF65-F5344CB8AC3E}">
        <p14:creationId xmlns:p14="http://schemas.microsoft.com/office/powerpoint/2010/main" val="336867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07449D-B149-4021-A03F-58F50AB42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2"/>
            <a:ext cx="10131427" cy="1298712"/>
          </a:xfrm>
        </p:spPr>
        <p:txBody>
          <a:bodyPr/>
          <a:lstStyle/>
          <a:p>
            <a:r>
              <a:rPr lang="ru-RU" dirty="0"/>
              <a:t>Какой марки мобильный телефон у Андрея Сергеевича Васильева?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A892A36-514D-4B98-A454-872193281D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/>
              <a:t>Сложно сказать, так как сам Андрей Сергеевич в опросе не участвует</a:t>
            </a:r>
          </a:p>
        </p:txBody>
      </p:sp>
    </p:spTree>
    <p:extLst>
      <p:ext uri="{BB962C8B-B14F-4D97-AF65-F5344CB8AC3E}">
        <p14:creationId xmlns:p14="http://schemas.microsoft.com/office/powerpoint/2010/main" val="144140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1FA587-5F66-4ED2-B9D8-FCD6568B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2"/>
            <a:ext cx="10131427" cy="1126434"/>
          </a:xfrm>
        </p:spPr>
        <p:txBody>
          <a:bodyPr>
            <a:normAutofit fontScale="90000"/>
          </a:bodyPr>
          <a:lstStyle/>
          <a:p>
            <a:r>
              <a:rPr lang="ru-RU" dirty="0"/>
              <a:t>Улыбку на губах этого учителя можно увидеть не  чаще, чем в Африке выпадает снег. Кто же, эта темная тучка посреди солнечного школьного неба?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3B960F-B49F-4618-A4B4-361AD48A76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/>
              <a:t>Галушкин И.В.</a:t>
            </a:r>
          </a:p>
        </p:txBody>
      </p:sp>
    </p:spTree>
    <p:extLst>
      <p:ext uri="{BB962C8B-B14F-4D97-AF65-F5344CB8AC3E}">
        <p14:creationId xmlns:p14="http://schemas.microsoft.com/office/powerpoint/2010/main" val="372440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8D5D3E-8A72-4B9E-8DD9-DEE2AFBEB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2"/>
            <a:ext cx="10131427" cy="1298712"/>
          </a:xfrm>
        </p:spPr>
        <p:txBody>
          <a:bodyPr/>
          <a:lstStyle/>
          <a:p>
            <a:pPr algn="ctr"/>
            <a:r>
              <a:rPr lang="ru-RU" dirty="0"/>
              <a:t>Когда была построена Рождественская школа?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B163BA8-7DF0-481D-87B3-88A1380A4F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/>
              <a:t>1904 год</a:t>
            </a:r>
          </a:p>
        </p:txBody>
      </p:sp>
    </p:spTree>
    <p:extLst>
      <p:ext uri="{BB962C8B-B14F-4D97-AF65-F5344CB8AC3E}">
        <p14:creationId xmlns:p14="http://schemas.microsoft.com/office/powerpoint/2010/main" val="42656244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58DF2A-DDF5-4680-B4FB-4B081630D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191" y="609601"/>
            <a:ext cx="9651037" cy="927651"/>
          </a:xfrm>
        </p:spPr>
        <p:txBody>
          <a:bodyPr/>
          <a:lstStyle/>
          <a:p>
            <a:pPr algn="ctr"/>
            <a:r>
              <a:rPr lang="ru-RU" dirty="0"/>
              <a:t>Иногда учащиеся приходят на них. Что это?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1EF4D2-2464-4646-8030-BB747009CB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/>
              <a:t>Уроки</a:t>
            </a:r>
          </a:p>
        </p:txBody>
      </p:sp>
    </p:spTree>
    <p:extLst>
      <p:ext uri="{BB962C8B-B14F-4D97-AF65-F5344CB8AC3E}">
        <p14:creationId xmlns:p14="http://schemas.microsoft.com/office/powerpoint/2010/main" val="139671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AED29B-FFF6-4CD1-A687-ED35E746F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2"/>
            <a:ext cx="10131427" cy="1179442"/>
          </a:xfrm>
        </p:spPr>
        <p:txBody>
          <a:bodyPr>
            <a:normAutofit fontScale="90000"/>
          </a:bodyPr>
          <a:lstStyle/>
          <a:p>
            <a:r>
              <a:rPr lang="ru-RU" dirty="0"/>
              <a:t> Непримиримый борец с коррупцией, счастливый отец двоих детей, любитель социальной сети «</a:t>
            </a:r>
            <a:r>
              <a:rPr lang="ru-RU" dirty="0" err="1"/>
              <a:t>Вконтакте</a:t>
            </a:r>
            <a:r>
              <a:rPr lang="ru-RU" dirty="0"/>
              <a:t>» и просто хороший учитель и человек. О ком речь?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4354ED1-E8C7-42B2-ABE4-8292D4C01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1" y="3621157"/>
            <a:ext cx="10131428" cy="1447800"/>
          </a:xfrm>
        </p:spPr>
        <p:txBody>
          <a:bodyPr/>
          <a:lstStyle/>
          <a:p>
            <a:pPr algn="ctr"/>
            <a:r>
              <a:rPr lang="ru-RU" dirty="0"/>
              <a:t> Борщев Д.А.</a:t>
            </a:r>
          </a:p>
        </p:txBody>
      </p:sp>
    </p:spTree>
    <p:extLst>
      <p:ext uri="{BB962C8B-B14F-4D97-AF65-F5344CB8AC3E}">
        <p14:creationId xmlns:p14="http://schemas.microsoft.com/office/powerpoint/2010/main" val="378520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5D629E-BE24-4894-814E-5D34CF545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135172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Она не играет в азартные игры, но знает о картах все…особенно, физических и политических. </a:t>
            </a:r>
            <a:br>
              <a:rPr lang="ru-RU" dirty="0"/>
            </a:br>
            <a:r>
              <a:rPr lang="ru-RU" dirty="0"/>
              <a:t>Самый молодой учитель нашей школы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995AC1-BACF-4DD3-8996-5056C27E9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1" y="3614530"/>
            <a:ext cx="10131428" cy="1447800"/>
          </a:xfrm>
        </p:spPr>
        <p:txBody>
          <a:bodyPr/>
          <a:lstStyle/>
          <a:p>
            <a:pPr algn="ctr"/>
            <a:r>
              <a:rPr lang="ru-RU" dirty="0"/>
              <a:t>Рогачева А.В.</a:t>
            </a:r>
          </a:p>
        </p:txBody>
      </p:sp>
    </p:spTree>
    <p:extLst>
      <p:ext uri="{BB962C8B-B14F-4D97-AF65-F5344CB8AC3E}">
        <p14:creationId xmlns:p14="http://schemas.microsoft.com/office/powerpoint/2010/main" val="258723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F50F63-FD4B-43A6-A829-1649E34B9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2"/>
            <a:ext cx="10131427" cy="1272207"/>
          </a:xfrm>
        </p:spPr>
        <p:txBody>
          <a:bodyPr/>
          <a:lstStyle/>
          <a:p>
            <a:pPr algn="ctr"/>
            <a:r>
              <a:rPr lang="ru-RU" dirty="0"/>
              <a:t>Что находится в кабинете 330?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0272C6-1097-43A0-9ABC-D770199808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Такой еще пока не изобрели, но, как говорится, хорошее финансирование школ может творить чудеса.</a:t>
            </a:r>
          </a:p>
        </p:txBody>
      </p:sp>
    </p:spTree>
    <p:extLst>
      <p:ext uri="{BB962C8B-B14F-4D97-AF65-F5344CB8AC3E}">
        <p14:creationId xmlns:p14="http://schemas.microsoft.com/office/powerpoint/2010/main" val="404542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9324AA-05E1-472A-88DE-A78941776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2"/>
            <a:ext cx="10131427" cy="9939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Противогаз, автомат Калашникова, устав гарнизонной и караульной служб, огнетушитель, и это не считая мела и указки. Кто из учителей нашей школы так основательно собирается на урок?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46B9E55-FF40-42EE-AF1B-2A27F6C035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/>
              <a:t>Вавилов К.В.</a:t>
            </a:r>
          </a:p>
        </p:txBody>
      </p:sp>
    </p:spTree>
    <p:extLst>
      <p:ext uri="{BB962C8B-B14F-4D97-AF65-F5344CB8AC3E}">
        <p14:creationId xmlns:p14="http://schemas.microsoft.com/office/powerpoint/2010/main" val="295359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E81435-F0A5-4ABD-B61A-2F1021E18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2"/>
            <a:ext cx="10131427" cy="1447800"/>
          </a:xfrm>
        </p:spPr>
        <p:txBody>
          <a:bodyPr/>
          <a:lstStyle/>
          <a:p>
            <a:pPr algn="ctr"/>
            <a:r>
              <a:rPr lang="ru-RU" dirty="0"/>
              <a:t>Как называется промежуток между каникулами?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556E61-478C-444C-A262-9F1DFC784B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/>
              <a:t>Учеба</a:t>
            </a:r>
          </a:p>
        </p:txBody>
      </p:sp>
    </p:spTree>
    <p:extLst>
      <p:ext uri="{BB962C8B-B14F-4D97-AF65-F5344CB8AC3E}">
        <p14:creationId xmlns:p14="http://schemas.microsoft.com/office/powerpoint/2010/main" val="73664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04D454-FB0D-40B5-97E3-8D2D1E721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359965"/>
          </a:xfrm>
        </p:spPr>
        <p:txBody>
          <a:bodyPr>
            <a:normAutofit/>
          </a:bodyPr>
          <a:lstStyle/>
          <a:p>
            <a:r>
              <a:rPr lang="ru-RU" dirty="0"/>
              <a:t>Кто видит сейчас этот слайд, тот воистину велик, ибо смог побороть соблазн предаться сну или телефонным играм, и прошел с нами весь путь до конца! </a:t>
            </a:r>
          </a:p>
        </p:txBody>
      </p:sp>
    </p:spTree>
    <p:extLst>
      <p:ext uri="{BB962C8B-B14F-4D97-AF65-F5344CB8AC3E}">
        <p14:creationId xmlns:p14="http://schemas.microsoft.com/office/powerpoint/2010/main" val="106705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B15ECF-D4D3-48C7-B18B-A4C9EE7B8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306" y="2014331"/>
            <a:ext cx="10131427" cy="3124199"/>
          </a:xfrm>
        </p:spPr>
        <p:txBody>
          <a:bodyPr/>
          <a:lstStyle/>
          <a:p>
            <a:pPr algn="ctr"/>
            <a:r>
              <a:rPr lang="ru-RU" dirty="0"/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8CEC3C3-4E85-4FBA-B52C-378D5C1FD955}"/>
              </a:ext>
            </a:extLst>
          </p:cNvPr>
          <p:cNvSpPr/>
          <p:nvPr/>
        </p:nvSpPr>
        <p:spPr>
          <a:xfrm>
            <a:off x="3062958" y="2967335"/>
            <a:ext cx="60660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Спасибо за участие!</a:t>
            </a:r>
          </a:p>
        </p:txBody>
      </p:sp>
    </p:spTree>
    <p:extLst>
      <p:ext uri="{BB962C8B-B14F-4D97-AF65-F5344CB8AC3E}">
        <p14:creationId xmlns:p14="http://schemas.microsoft.com/office/powerpoint/2010/main" val="271718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D68B66-94A0-4D5E-865B-56FE354A6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122" y="0"/>
            <a:ext cx="10131427" cy="1205947"/>
          </a:xfrm>
        </p:spPr>
        <p:txBody>
          <a:bodyPr/>
          <a:lstStyle/>
          <a:p>
            <a:pPr algn="ctr"/>
            <a:r>
              <a:rPr lang="ru-RU" dirty="0"/>
              <a:t>Кем было спроектировано здание школы?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B5F3A24-C395-4E5D-865A-79D34286F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5685" y="5284305"/>
            <a:ext cx="10131428" cy="1447800"/>
          </a:xfrm>
        </p:spPr>
        <p:txBody>
          <a:bodyPr/>
          <a:lstStyle/>
          <a:p>
            <a:pPr algn="ctr"/>
            <a:r>
              <a:rPr lang="ru-RU" dirty="0"/>
              <a:t>Ю.Ю. Бенуа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7267A93-9988-4C5E-BB69-D065666DC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8637" y="1205947"/>
            <a:ext cx="3514725" cy="394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8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209D7A-BCF7-473A-9F96-5B49EAABB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74212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 каком году была открыта 80-я вечерняя сменная школа?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C56808-7495-469E-80BA-258BA5B3D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799" y="3336235"/>
            <a:ext cx="10131428" cy="1447800"/>
          </a:xfrm>
        </p:spPr>
        <p:txBody>
          <a:bodyPr/>
          <a:lstStyle/>
          <a:p>
            <a:pPr algn="ctr"/>
            <a:r>
              <a:rPr lang="ru-RU" dirty="0"/>
              <a:t>1948 год</a:t>
            </a:r>
          </a:p>
        </p:txBody>
      </p:sp>
    </p:spTree>
    <p:extLst>
      <p:ext uri="{BB962C8B-B14F-4D97-AF65-F5344CB8AC3E}">
        <p14:creationId xmlns:p14="http://schemas.microsoft.com/office/powerpoint/2010/main" val="338063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D32A33-362D-420F-A60D-4E2490369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2"/>
            <a:ext cx="10131427" cy="1311964"/>
          </a:xfrm>
        </p:spPr>
        <p:txBody>
          <a:bodyPr/>
          <a:lstStyle/>
          <a:p>
            <a:pPr algn="ctr"/>
            <a:r>
              <a:rPr lang="ru-RU" dirty="0"/>
              <a:t>Кто учился в школе в 60-х – 70-х годах?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4676373-BC73-439F-9499-63EEBD189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799" y="3488635"/>
            <a:ext cx="10131428" cy="1447800"/>
          </a:xfrm>
        </p:spPr>
        <p:txBody>
          <a:bodyPr/>
          <a:lstStyle/>
          <a:p>
            <a:pPr algn="ctr"/>
            <a:r>
              <a:rPr lang="ru-RU" dirty="0"/>
              <a:t>Молодые рабочие, приехавшие в город на комсомольские стройки</a:t>
            </a:r>
          </a:p>
        </p:txBody>
      </p:sp>
    </p:spTree>
    <p:extLst>
      <p:ext uri="{BB962C8B-B14F-4D97-AF65-F5344CB8AC3E}">
        <p14:creationId xmlns:p14="http://schemas.microsoft.com/office/powerpoint/2010/main" val="24234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2F17C4-0E1F-4FEE-9B1D-23FF3DF7D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2"/>
            <a:ext cx="10131427" cy="1152938"/>
          </a:xfrm>
        </p:spPr>
        <p:txBody>
          <a:bodyPr/>
          <a:lstStyle/>
          <a:p>
            <a:r>
              <a:rPr lang="ru-RU" dirty="0"/>
              <a:t>19 января 1996 года школа переехала в историческое здание по адресу…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D42AC6-BAA4-40B2-AA6B-BC9C4EA29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799" y="2607365"/>
            <a:ext cx="10131428" cy="1447800"/>
          </a:xfrm>
        </p:spPr>
        <p:txBody>
          <a:bodyPr/>
          <a:lstStyle/>
          <a:p>
            <a:pPr algn="ctr"/>
            <a:r>
              <a:rPr lang="ru-RU" dirty="0"/>
              <a:t>8-я Советская, 62</a:t>
            </a:r>
          </a:p>
        </p:txBody>
      </p:sp>
    </p:spTree>
    <p:extLst>
      <p:ext uri="{BB962C8B-B14F-4D97-AF65-F5344CB8AC3E}">
        <p14:creationId xmlns:p14="http://schemas.microsoft.com/office/powerpoint/2010/main" val="322876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8BE8DE-8D01-4E39-B8B3-51F278539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061" y="61293"/>
            <a:ext cx="10131427" cy="1152938"/>
          </a:xfrm>
        </p:spPr>
        <p:txBody>
          <a:bodyPr/>
          <a:lstStyle/>
          <a:p>
            <a:r>
              <a:rPr lang="ru-RU" dirty="0"/>
              <a:t>Кто является директором Центра образования № 80?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B18A1E-F064-4473-B164-A04877D7B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0478" y="5379345"/>
            <a:ext cx="3197086" cy="1099309"/>
          </a:xfrm>
        </p:spPr>
        <p:txBody>
          <a:bodyPr/>
          <a:lstStyle/>
          <a:p>
            <a:r>
              <a:rPr lang="ru-RU" dirty="0"/>
              <a:t>Камердинеров В.Г.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D932120-5241-4707-A1E7-DABFC98A1C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450" y="1325217"/>
            <a:ext cx="5753100" cy="4261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96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DCBB53-5CD6-4C78-943C-1AAEDFC9A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292625"/>
          </a:xfrm>
        </p:spPr>
        <p:txBody>
          <a:bodyPr/>
          <a:lstStyle/>
          <a:p>
            <a:pPr algn="ctr"/>
            <a:r>
              <a:rPr lang="ru-RU" dirty="0"/>
              <a:t>Назовите имена завучей нашей школы.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C36BC7-F854-4D74-9A22-03765724A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197626"/>
            <a:ext cx="10131428" cy="1447800"/>
          </a:xfrm>
        </p:spPr>
        <p:txBody>
          <a:bodyPr/>
          <a:lstStyle/>
          <a:p>
            <a:pPr algn="ctr"/>
            <a:r>
              <a:rPr lang="ru-RU" dirty="0"/>
              <a:t>Федорова А.В., Кудряшова Л.А.</a:t>
            </a:r>
          </a:p>
        </p:txBody>
      </p:sp>
    </p:spTree>
    <p:extLst>
      <p:ext uri="{BB962C8B-B14F-4D97-AF65-F5344CB8AC3E}">
        <p14:creationId xmlns:p14="http://schemas.microsoft.com/office/powerpoint/2010/main" val="338484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8DF5B9-357E-4AE2-B57F-81235A8BE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2"/>
            <a:ext cx="10131427" cy="1007164"/>
          </a:xfrm>
        </p:spPr>
        <p:txBody>
          <a:bodyPr/>
          <a:lstStyle/>
          <a:p>
            <a:pPr algn="ctr"/>
            <a:r>
              <a:rPr lang="ru-RU" dirty="0"/>
              <a:t>Сколько учителей работают в нашей школе?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CC98FF9-AAC2-4F32-827E-CCB6E1DEBB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/>
              <a:t> 13</a:t>
            </a:r>
          </a:p>
        </p:txBody>
      </p:sp>
    </p:spTree>
    <p:extLst>
      <p:ext uri="{BB962C8B-B14F-4D97-AF65-F5344CB8AC3E}">
        <p14:creationId xmlns:p14="http://schemas.microsoft.com/office/powerpoint/2010/main" val="136065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ная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{BBE48CA0-6160-4FBE-B46A-12773D0D16AB}tf03457452</Template>
  <TotalTime>142</TotalTime>
  <Words>477</Words>
  <Application>Microsoft Office PowerPoint</Application>
  <PresentationFormat>Широкоэкранный</PresentationFormat>
  <Paragraphs>54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Небесная</vt:lpstr>
      <vt:lpstr>Викторина: «Как хорошо вы знаете родную школу?»</vt:lpstr>
      <vt:lpstr>Когда была построена Рождественская школа?</vt:lpstr>
      <vt:lpstr>Кем было спроектировано здание школы?</vt:lpstr>
      <vt:lpstr>В каком году была открыта 80-я вечерняя сменная школа?</vt:lpstr>
      <vt:lpstr>Кто учился в школе в 60-х – 70-х годах?</vt:lpstr>
      <vt:lpstr>19 января 1996 года школа переехала в историческое здание по адресу…</vt:lpstr>
      <vt:lpstr>Кто является директором Центра образования № 80?</vt:lpstr>
      <vt:lpstr>Назовите имена завучей нашей школы.</vt:lpstr>
      <vt:lpstr>Сколько учителей работают в нашей школе?</vt:lpstr>
      <vt:lpstr>Какие помещения находятся на первом этаже?</vt:lpstr>
      <vt:lpstr>Что находится в кабинете 205?</vt:lpstr>
      <vt:lpstr>Назовите телефонный номер Центра образования № 80</vt:lpstr>
      <vt:lpstr>На 2020-2021 год школьная библиотека насчитывает….книг. Сможете назвать хотя бы приблизительное количество?</vt:lpstr>
      <vt:lpstr>Какое женское имя самое распространенное среди учителей нашей школы?</vt:lpstr>
      <vt:lpstr>Пускай кому-то мил английский, кому-то химия мила, но скажем честно без … безрадостной бы жизнь была. Заполните пропуск</vt:lpstr>
      <vt:lpstr>Что есть у всех классных руководителей нашей школы?</vt:lpstr>
      <vt:lpstr>Надпись на кабинете 305 утверждает, что именно эта наука подарила миру блондинок.</vt:lpstr>
      <vt:lpstr>Какой марки мобильный телефон у Андрея Сергеевича Васильева?</vt:lpstr>
      <vt:lpstr>Улыбку на губах этого учителя можно увидеть не  чаще, чем в Африке выпадает снег. Кто же, эта темная тучка посреди солнечного школьного неба? </vt:lpstr>
      <vt:lpstr>Иногда учащиеся приходят на них. Что это?</vt:lpstr>
      <vt:lpstr> Непримиримый борец с коррупцией, счастливый отец двоих детей, любитель социальной сети «Вконтакте» и просто хороший учитель и человек. О ком речь?</vt:lpstr>
      <vt:lpstr> Она не играет в азартные игры, но знает о картах все…особенно, физических и политических.  Самый молодой учитель нашей школы</vt:lpstr>
      <vt:lpstr>Что находится в кабинете 330?</vt:lpstr>
      <vt:lpstr>Противогаз, автомат Калашникова, устав гарнизонной и караульной служб, огнетушитель, и это не считая мела и указки. Кто из учителей нашей школы так основательно собирается на урок? </vt:lpstr>
      <vt:lpstr>Как называется промежуток между каникулами?</vt:lpstr>
      <vt:lpstr>Кто видит сейчас этот слайд, тот воистину велик, ибо смог побороть соблазн предаться сну или телефонным играм, и прошел с нами весь путь до конца!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Викторина: «Как хорошо вы знаете родную школу?»</dc:title>
  <dc:creator>user</dc:creator>
  <cp:lastModifiedBy>user</cp:lastModifiedBy>
  <cp:revision>14</cp:revision>
  <dcterms:created xsi:type="dcterms:W3CDTF">2021-01-18T20:31:26Z</dcterms:created>
  <dcterms:modified xsi:type="dcterms:W3CDTF">2021-01-18T22:53:55Z</dcterms:modified>
</cp:coreProperties>
</file>