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1" r:id="rId4"/>
    <p:sldId id="274" r:id="rId5"/>
    <p:sldId id="275" r:id="rId6"/>
    <p:sldId id="278" r:id="rId7"/>
    <p:sldId id="280" r:id="rId8"/>
    <p:sldId id="282" r:id="rId9"/>
    <p:sldId id="260" r:id="rId10"/>
    <p:sldId id="279" r:id="rId11"/>
    <p:sldId id="259" r:id="rId12"/>
    <p:sldId id="272" r:id="rId13"/>
    <p:sldId id="268" r:id="rId14"/>
    <p:sldId id="277" r:id="rId15"/>
    <p:sldId id="267" r:id="rId16"/>
    <p:sldId id="273" r:id="rId17"/>
    <p:sldId id="261" r:id="rId18"/>
    <p:sldId id="281" r:id="rId19"/>
    <p:sldId id="269" r:id="rId20"/>
    <p:sldId id="262" r:id="rId21"/>
    <p:sldId id="270" r:id="rId22"/>
    <p:sldId id="263" r:id="rId23"/>
    <p:sldId id="264" r:id="rId24"/>
    <p:sldId id="266" r:id="rId25"/>
    <p:sldId id="25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57" autoAdjust="0"/>
  </p:normalViewPr>
  <p:slideViewPr>
    <p:cSldViewPr>
      <p:cViewPr varScale="1">
        <p:scale>
          <a:sx n="59" d="100"/>
          <a:sy n="59" d="100"/>
        </p:scale>
        <p:origin x="-20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36096" y="5661248"/>
            <a:ext cx="3384376" cy="936104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Выполнила классный руководитель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9В кл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Плехова Л.М.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051720" y="3933056"/>
            <a:ext cx="4896544" cy="1440160"/>
          </a:xfrm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Дневник Тани Савичевой.</a:t>
            </a: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80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лет снятия Блокады Ленинграда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немецко-фашистскими захватчиками.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Рисунок 8" descr="http://img1.liveinternet.ru/images/attach/c/8/100/733/100733575_large_823.pn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12" b="3412"/>
          <a:stretch>
            <a:fillRect/>
          </a:stretch>
        </p:blipFill>
        <p:spPr bwMode="auto">
          <a:xfrm>
            <a:off x="611560" y="332656"/>
            <a:ext cx="4536504" cy="33843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7686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pp.nashaucheba.ru/pars_docs/refs/51/50816/img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19" cy="61206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1750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900igr.net/datas/istorija/Deti-Velikoj-Otechestvennoj-Vojny/0005-005-Dnevnik-Tani-Savichevo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646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0237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/>
              <a:t>Этот дневник известен ныне всему миру. Девять трагических страничек фигурировали среди множества других обвинительных документов против фашизма на Нюрнбергском процессе. Другого такого дневника в мире нет, потому что ничто не может сравниться с тем, что пережили ленинградцы в блокадную зиму 1941/42 года.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463388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datas/literatura/Dnevnik-Tani-Savichevoj/0006-006-Tanja-tozhe-ne-sidela-slozha-ru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7993"/>
            <a:ext cx="7632848" cy="616333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2269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young.rzd.ru/dbmm/images/41/4080/7876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3960440" cy="48632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5373216"/>
            <a:ext cx="4650904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195736" y="5301208"/>
            <a:ext cx="4982344" cy="941982"/>
          </a:xfrm>
          <a:ln w="5715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Сестры Таня и Нина Савичевы. 1936 год.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923584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Dnevnik-Tani-Savichevoj/0004-004-Detskaja-ruka-terjajuschaja-sily-ot-goloda-pisala-nerovno-skup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766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42501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rf.podelise.ru/tw_files2/urls_12/37/d-36064/36064_html_6702d8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5" cy="648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90288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900igr.net/datas/istorija/Blokada-urok/0015-015-Iz-dnevnika-Tani-Savichevoj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12774"/>
            <a:ext cx="7560840" cy="5768553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3819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literatura/Dnevnik-Tani-Savichevoj/0007-007-Tanja-vse-chasche-otkryvala-svoju-zapisnuju-knizhku-odin-za-drugim-ushli-iz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992888" cy="590465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91759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gorod.tomsk.ru/uploads/56967/1304685882/37015678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08911" cy="6120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85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ct.ee/images/stories/f_reportaz/2010/05/14/small/leningrad_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984776" cy="6480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24602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52" y="404665"/>
            <a:ext cx="8065196" cy="583264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311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332656"/>
            <a:ext cx="8208912" cy="6309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Читая этот дневник можно представить себе как тяжело было в Ленинграде и детям и взрослым. </a:t>
            </a:r>
            <a:r>
              <a:rPr lang="ru-RU" sz="4400" b="1" dirty="0">
                <a:solidFill>
                  <a:srgbClr val="C00000"/>
                </a:solidFill>
              </a:rPr>
              <a:t>900</a:t>
            </a:r>
            <a:r>
              <a:rPr lang="ru-RU" sz="4000" b="1" dirty="0"/>
              <a:t> дней и ночей, почти три года продолжалась блокада и оборона Ленинграда, несмотря ни на что, город выстоял и не сдался врагу. Вся наша страна помнит подвиг Ленинградцев, которые ценой своей жизни спасали город.  </a:t>
            </a:r>
          </a:p>
        </p:txBody>
      </p:sp>
    </p:spTree>
    <p:extLst>
      <p:ext uri="{BB962C8B-B14F-4D97-AF65-F5344CB8AC3E}">
        <p14:creationId xmlns:p14="http://schemas.microsoft.com/office/powerpoint/2010/main" xmlns="" val="11027391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4653136"/>
            <a:ext cx="8784976" cy="2016224"/>
          </a:xfrm>
          <a:ln w="5715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0070C0"/>
                </a:solidFill>
              </a:rPr>
              <a:t>Странички дневника Тани Савичевой выбиты на камне памятника на Ладоге, откуда брала свое начало </a:t>
            </a:r>
            <a:r>
              <a:rPr lang="ru-RU" sz="2800" b="1" dirty="0" smtClean="0">
                <a:solidFill>
                  <a:srgbClr val="C00000"/>
                </a:solidFill>
              </a:rPr>
              <a:t>«Дорога жизни»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По этой дороге вывозили людей из блокадного города и снабжали город хлебом и оружием.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s41.radikal.ru/i093/0901/ae/6e0e6ee4d02a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75" r="14375"/>
          <a:stretch>
            <a:fillRect/>
          </a:stretch>
        </p:blipFill>
        <p:spPr bwMode="auto">
          <a:xfrm>
            <a:off x="251520" y="332657"/>
            <a:ext cx="8712968" cy="417646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1279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72808" cy="1302022"/>
          </a:xfrm>
          <a:ln w="57150"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Вокруг этого памятника высажено   </a:t>
            </a:r>
            <a:r>
              <a:rPr lang="ru-RU" sz="3200" b="1" dirty="0" smtClean="0">
                <a:solidFill>
                  <a:srgbClr val="FF0000"/>
                </a:solidFill>
              </a:rPr>
              <a:t>900</a:t>
            </a:r>
            <a:r>
              <a:rPr lang="ru-RU" sz="2400" b="1" dirty="0" smtClean="0">
                <a:solidFill>
                  <a:srgbClr val="00B050"/>
                </a:solidFill>
              </a:rPr>
              <a:t>  берез, которые символизируют количество дней </a:t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>Блокады Ленинграда. </a:t>
            </a:r>
            <a:endParaRPr lang="ru-RU" sz="2400" b="1" dirty="0"/>
          </a:p>
        </p:txBody>
      </p:sp>
      <p:pic>
        <p:nvPicPr>
          <p:cNvPr id="5" name="Рисунок 4" descr="http://enclo.lenobl.ru/image/1803550765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33" r="5333"/>
          <a:stretch>
            <a:fillRect/>
          </a:stretch>
        </p:blipFill>
        <p:spPr bwMode="auto">
          <a:xfrm>
            <a:off x="1043608" y="612775"/>
            <a:ext cx="7128792" cy="411480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844055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81128"/>
            <a:ext cx="8496944" cy="2088232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b="1" dirty="0"/>
              <a:t>Таню вместе с другими воспитанниками детского дома </a:t>
            </a:r>
            <a:r>
              <a:rPr lang="ru-RU" sz="2000" b="1" dirty="0" smtClean="0"/>
              <a:t> № 48 </a:t>
            </a:r>
            <a:r>
              <a:rPr lang="ru-RU" sz="2000" b="1" dirty="0"/>
              <a:t>вывезли в село Красный Бор Горьковской области. Обострилась болезнь, и девочку перевели в инвалидный дом в селе </a:t>
            </a:r>
            <a:r>
              <a:rPr lang="ru-RU" sz="2000" b="1" dirty="0" err="1"/>
              <a:t>Понетаевка</a:t>
            </a:r>
            <a:r>
              <a:rPr lang="ru-RU" sz="2000" b="1" dirty="0"/>
              <a:t> </a:t>
            </a:r>
            <a:r>
              <a:rPr lang="ru-RU" sz="2000" b="1" dirty="0" err="1"/>
              <a:t>Шатковского</a:t>
            </a:r>
            <a:r>
              <a:rPr lang="ru-RU" sz="2000" b="1" dirty="0"/>
              <a:t> района.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Она </a:t>
            </a:r>
            <a:r>
              <a:rPr lang="ru-RU" sz="2000" b="1" dirty="0"/>
              <a:t>почти не вставала с</a:t>
            </a:r>
            <a:r>
              <a:rPr lang="ru-RU" sz="2000" b="1" dirty="0" smtClean="0"/>
              <a:t> </a:t>
            </a:r>
            <a:r>
              <a:rPr lang="ru-RU" sz="2000" b="1" dirty="0"/>
              <a:t>постели, резко теряла зрение.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Умерла </a:t>
            </a:r>
            <a:r>
              <a:rPr lang="ru-RU" sz="2000" b="1" dirty="0"/>
              <a:t>Таня Савичева 1 июля 1944 года в </a:t>
            </a:r>
            <a:r>
              <a:rPr lang="ru-RU" sz="2000" b="1" dirty="0" err="1"/>
              <a:t>Шатковской</a:t>
            </a:r>
            <a:r>
              <a:rPr lang="ru-RU" sz="2000" b="1" dirty="0"/>
              <a:t> больнице.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Похоронена </a:t>
            </a:r>
            <a:r>
              <a:rPr lang="ru-RU" sz="2000" b="1" dirty="0"/>
              <a:t>на сельском кладбище. </a:t>
            </a:r>
          </a:p>
        </p:txBody>
      </p:sp>
      <p:pic>
        <p:nvPicPr>
          <p:cNvPr id="6146" name="Picture 2" descr="http://900igr.net/datai/istorija/900-blokadnykh-dnej-Leningrada/0025-018-Posledstvija-goloda-okazalis-neobratimym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4" r="2954"/>
          <a:stretch>
            <a:fillRect/>
          </a:stretch>
        </p:blipFill>
        <p:spPr bwMode="auto">
          <a:xfrm>
            <a:off x="1792288" y="260649"/>
            <a:ext cx="5486400" cy="4104456"/>
          </a:xfrm>
          <a:prstGeom prst="rect">
            <a:avLst/>
          </a:prstGeom>
          <a:noFill/>
          <a:ln w="571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201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5229200"/>
            <a:ext cx="8208912" cy="1440160"/>
          </a:xfrm>
          <a:ln w="76200">
            <a:solidFill>
              <a:srgbClr val="FFC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Мемориальная доска на доме, в котором жила Таня Савичева по адресу: Васильевский остров, </a:t>
            </a:r>
            <a:br>
              <a:rPr lang="ru-RU" sz="2800" b="1" dirty="0" smtClean="0"/>
            </a:br>
            <a:r>
              <a:rPr lang="ru-RU" sz="2800" b="1" dirty="0" smtClean="0"/>
              <a:t>2-я линия, дом 13/6 во время блокады.</a:t>
            </a:r>
            <a:endParaRPr lang="ru-RU" sz="2800" b="1" dirty="0"/>
          </a:p>
        </p:txBody>
      </p:sp>
      <p:pic>
        <p:nvPicPr>
          <p:cNvPr id="1028" name="Picture 4" descr="http://im2-tub-ru.yandex.net/i?id=125056427-53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755301" cy="490445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2933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683568" y="260350"/>
            <a:ext cx="7848872" cy="5616922"/>
          </a:xfrm>
          <a:ln w="762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600" b="1" dirty="0" smtClean="0">
                <a:solidFill>
                  <a:srgbClr val="7030A0"/>
                </a:solidFill>
              </a:rPr>
              <a:t>Ленинград</a:t>
            </a:r>
            <a:r>
              <a:rPr lang="ru-RU" sz="3600" b="1" dirty="0">
                <a:solidFill>
                  <a:srgbClr val="7030A0"/>
                </a:solidFill>
              </a:rPr>
              <a:t>. Фашистам не удалось взять его с ходу – решили взять его измором, стереть с лица земли. Замкнув кольцо блокады, фашисты методично уничтожали город. Бомбёжки. Обстрелы. Голод. Мороз. 900 дней и ночей блокады. «Умрём, но не сдадимся!» - эти слова стали смыслом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48834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2.podelise.ru/tw_files2/urls_53/12/d-11272/img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1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690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80920" cy="64940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Героически обороняли город наши войска, а в самом Ленинграде несмотря на голод, холод и постоянные бомбежки, ни на минуту не останавливались заводы, люди работали в две и три смены. В тяжелых условиях, город умирал, но не сдавался. Умирали жители Ленинграда </a:t>
            </a:r>
            <a:r>
              <a:rPr lang="ru-RU" sz="3200" b="1" dirty="0" smtClean="0"/>
              <a:t>от голода, кусочек </a:t>
            </a:r>
            <a:r>
              <a:rPr lang="ru-RU" sz="3200" b="1" dirty="0"/>
              <a:t>хлеба делили на несколько человек, иногда так кушали один раз в день.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Очень </a:t>
            </a:r>
            <a:r>
              <a:rPr lang="ru-RU" sz="3200" b="1" dirty="0"/>
              <a:t>страшно было смотреть на изможденных людей.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Вся </a:t>
            </a:r>
            <a:r>
              <a:rPr lang="ru-RU" sz="3200" b="1" dirty="0"/>
              <a:t>страна переживала о том, что Ленинград находится в блокаде. </a:t>
            </a:r>
          </a:p>
        </p:txBody>
      </p:sp>
    </p:spTree>
    <p:extLst>
      <p:ext uri="{BB962C8B-B14F-4D97-AF65-F5344CB8AC3E}">
        <p14:creationId xmlns:p14="http://schemas.microsoft.com/office/powerpoint/2010/main" xmlns="" val="29246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i/istorija/Deti-Leningrada/0004-002-Pomnite-kak-uvozili-na-katerakh-detej-v-tyl-a-fashistskie-samolet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55272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10529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1.img22.rian.ru/images/23144/32/2314432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968552" cy="64807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6414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6498" y="836712"/>
            <a:ext cx="7560840" cy="5016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В  Ленинграде </a:t>
            </a:r>
            <a:r>
              <a:rPr lang="ru-RU" sz="4000" dirty="0"/>
              <a:t>жила девочка по имени </a:t>
            </a:r>
            <a:r>
              <a:rPr lang="ru-RU" sz="4000" dirty="0" smtClean="0"/>
              <a:t>Таня Савичева </a:t>
            </a:r>
            <a:r>
              <a:rPr lang="ru-RU" sz="4000" dirty="0"/>
              <a:t>– </a:t>
            </a:r>
            <a:r>
              <a:rPr lang="ru-RU" sz="4000" dirty="0" smtClean="0"/>
              <a:t>ученица начальной школы, </a:t>
            </a:r>
            <a:r>
              <a:rPr lang="ru-RU" sz="4000" dirty="0"/>
              <a:t>которая с самого начала блокады Ленинграда начала вести дневник в записной книжке. На шести страницах этого дневника, даты смерти близких людей Тани.</a:t>
            </a:r>
          </a:p>
        </p:txBody>
      </p:sp>
    </p:spTree>
    <p:extLst>
      <p:ext uri="{BB962C8B-B14F-4D97-AF65-F5344CB8AC3E}">
        <p14:creationId xmlns:p14="http://schemas.microsoft.com/office/powerpoint/2010/main" xmlns="" val="4175049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istorija/Dni-blokady/0012-012-Vsem-izvesten-dnevnik-Tani-Savichevoj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5" cy="619268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699531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308</Words>
  <Application>Microsoft Office PowerPoint</Application>
  <PresentationFormat>Экран (4:3)</PresentationFormat>
  <Paragraphs>13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Выполнила классный руководитель  9В кл Плехова Л.М.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Monsteron</dc:creator>
  <cp:lastModifiedBy>1</cp:lastModifiedBy>
  <cp:revision>27</cp:revision>
  <dcterms:created xsi:type="dcterms:W3CDTF">2014-01-17T09:26:54Z</dcterms:created>
  <dcterms:modified xsi:type="dcterms:W3CDTF">2023-03-13T16:28:20Z</dcterms:modified>
</cp:coreProperties>
</file>